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2" r:id="rId3"/>
    <p:sldId id="260" r:id="rId4"/>
    <p:sldId id="256" r:id="rId5"/>
    <p:sldId id="258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165DDE-0321-4B28-BF65-01F67E8E0C4F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877F38E-E854-4EF7-B39A-E1B05D03D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Came Back to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By: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Amanda Reed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092507_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705600"/>
          </a:xfrm>
        </p:spPr>
      </p:pic>
      <p:sp>
        <p:nvSpPr>
          <p:cNvPr id="5" name="TextBox 4"/>
          <p:cNvSpPr txBox="1"/>
          <p:nvPr/>
        </p:nvSpPr>
        <p:spPr>
          <a:xfrm>
            <a:off x="1600200" y="990600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SCN05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52400"/>
            <a:ext cx="9144000" cy="6477000"/>
          </a:xfrm>
        </p:spPr>
      </p:pic>
      <p:sp>
        <p:nvSpPr>
          <p:cNvPr id="5" name="TextBox 4"/>
          <p:cNvSpPr txBox="1"/>
          <p:nvPr/>
        </p:nvSpPr>
        <p:spPr>
          <a:xfrm>
            <a:off x="838200" y="114300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where my life was headed.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DSCN05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0"/>
            <a:ext cx="89916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962400" y="914400"/>
            <a:ext cx="359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had to stop and redirect my life.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SCN05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533400" y="1295400"/>
            <a:ext cx="22220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knew there </a:t>
            </a:r>
          </a:p>
          <a:p>
            <a:r>
              <a:rPr lang="en-US" dirty="0" smtClean="0"/>
              <a:t>w</a:t>
            </a:r>
            <a:r>
              <a:rPr lang="en-US" dirty="0" smtClean="0"/>
              <a:t>as only one way I </a:t>
            </a:r>
          </a:p>
          <a:p>
            <a:r>
              <a:rPr lang="en-US" dirty="0" smtClean="0"/>
              <a:t>could go.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SCN05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1" y="152400"/>
            <a:ext cx="8763000" cy="6705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524000" y="1143000"/>
            <a:ext cx="239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 went back to school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GetAttachm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705600"/>
          </a:xfrm>
        </p:spPr>
      </p:pic>
      <p:sp>
        <p:nvSpPr>
          <p:cNvPr id="4" name="TextBox 3"/>
          <p:cNvSpPr txBox="1"/>
          <p:nvPr/>
        </p:nvSpPr>
        <p:spPr>
          <a:xfrm>
            <a:off x="6172200" y="685800"/>
            <a:ext cx="25859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all this was for my</a:t>
            </a:r>
          </a:p>
          <a:p>
            <a:r>
              <a:rPr lang="en-US" dirty="0" smtClean="0"/>
              <a:t>Beautiful daughter.  I </a:t>
            </a:r>
          </a:p>
          <a:p>
            <a:r>
              <a:rPr lang="en-US" dirty="0" smtClean="0"/>
              <a:t>Have to make a better</a:t>
            </a:r>
          </a:p>
          <a:p>
            <a:r>
              <a:rPr lang="en-US" dirty="0" smtClean="0"/>
              <a:t>Life for her.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</TotalTime>
  <Words>67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Why I Came Back to School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I Came Back to School</dc:title>
  <dc:creator>owner</dc:creator>
  <cp:lastModifiedBy>ws-is</cp:lastModifiedBy>
  <cp:revision>3</cp:revision>
  <dcterms:created xsi:type="dcterms:W3CDTF">2009-07-02T19:35:47Z</dcterms:created>
  <dcterms:modified xsi:type="dcterms:W3CDTF">2009-07-22T18:12:18Z</dcterms:modified>
</cp:coreProperties>
</file>