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36C86BFA-4DA2-4675-91CB-3E1FE0C1EAA2}" type="datetimeFigureOut">
              <a:rPr lang="en-US" smtClean="0"/>
              <a:t>7/23/2010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68F90326-B2DD-4F2F-A25D-8D932183A11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Mataeya</a:t>
            </a:r>
            <a:r>
              <a:rPr lang="en-US" dirty="0" smtClean="0"/>
              <a:t> Dixon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en-US" dirty="0" smtClean="0"/>
              <a:t>1</a:t>
            </a:r>
          </a:p>
          <a:p>
            <a:r>
              <a:rPr lang="en-US" dirty="0" smtClean="0"/>
              <a:t>2</a:t>
            </a:r>
          </a:p>
          <a:p>
            <a:r>
              <a:rPr lang="en-US" dirty="0" smtClean="0"/>
              <a:t>3</a:t>
            </a:r>
          </a:p>
          <a:p>
            <a:r>
              <a:rPr lang="en-US" dirty="0" smtClean="0"/>
              <a:t>4</a:t>
            </a:r>
          </a:p>
          <a:p>
            <a:r>
              <a:rPr lang="en-US" dirty="0" smtClean="0"/>
              <a:t>5</a:t>
            </a:r>
          </a:p>
          <a:p>
            <a:r>
              <a:rPr lang="en-US" dirty="0" smtClean="0"/>
              <a:t>6</a:t>
            </a:r>
          </a:p>
          <a:p>
            <a:r>
              <a:rPr lang="en-US" dirty="0" smtClean="0"/>
              <a:t>7</a:t>
            </a:r>
          </a:p>
          <a:p>
            <a:r>
              <a:rPr lang="en-US" dirty="0" smtClean="0"/>
              <a:t>8</a:t>
            </a:r>
          </a:p>
          <a:p>
            <a:r>
              <a:rPr lang="en-US" dirty="0" smtClean="0"/>
              <a:t>9</a:t>
            </a:r>
          </a:p>
          <a:p>
            <a:r>
              <a:rPr lang="en-US" dirty="0" smtClean="0"/>
              <a:t>1o</a:t>
            </a:r>
          </a:p>
          <a:p>
            <a:r>
              <a:rPr lang="en-US" dirty="0" smtClean="0"/>
              <a:t>11</a:t>
            </a:r>
          </a:p>
          <a:p>
            <a:r>
              <a:rPr lang="en-US" dirty="0" smtClean="0"/>
              <a:t>12</a:t>
            </a:r>
          </a:p>
          <a:p>
            <a:r>
              <a:rPr lang="en-US" dirty="0" smtClean="0"/>
              <a:t>13</a:t>
            </a:r>
          </a:p>
          <a:p>
            <a:r>
              <a:rPr lang="en-US" dirty="0" smtClean="0"/>
              <a:t>14</a:t>
            </a:r>
          </a:p>
          <a:p>
            <a:r>
              <a:rPr lang="en-US" dirty="0" smtClean="0"/>
              <a:t>15</a:t>
            </a:r>
          </a:p>
          <a:p>
            <a:r>
              <a:rPr lang="en-US" dirty="0" smtClean="0"/>
              <a:t>16</a:t>
            </a:r>
          </a:p>
          <a:p>
            <a:r>
              <a:rPr lang="en-US" dirty="0" smtClean="0"/>
              <a:t>17</a:t>
            </a:r>
          </a:p>
          <a:p>
            <a:r>
              <a:rPr lang="en-US" dirty="0" smtClean="0"/>
              <a:t>18</a:t>
            </a:r>
          </a:p>
          <a:p>
            <a:r>
              <a:rPr lang="en-US" dirty="0" smtClean="0"/>
              <a:t>19</a:t>
            </a:r>
          </a:p>
          <a:p>
            <a:r>
              <a:rPr lang="en-US" dirty="0" smtClean="0"/>
              <a:t>20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Aa</a:t>
            </a:r>
            <a:r>
              <a:rPr lang="en-US" dirty="0" smtClean="0"/>
              <a:t> Bb Cc </a:t>
            </a:r>
            <a:r>
              <a:rPr lang="en-US" dirty="0" err="1" smtClean="0"/>
              <a:t>Dd</a:t>
            </a:r>
            <a:r>
              <a:rPr lang="en-US" dirty="0" smtClean="0"/>
              <a:t> </a:t>
            </a:r>
            <a:r>
              <a:rPr lang="en-US" dirty="0" err="1" smtClean="0"/>
              <a:t>Ee</a:t>
            </a:r>
            <a:r>
              <a:rPr lang="en-US" dirty="0" smtClean="0"/>
              <a:t> Ff </a:t>
            </a:r>
          </a:p>
          <a:p>
            <a:r>
              <a:rPr lang="en-US" dirty="0" err="1" smtClean="0"/>
              <a:t>Gg</a:t>
            </a:r>
            <a:r>
              <a:rPr lang="en-US" dirty="0" smtClean="0"/>
              <a:t> </a:t>
            </a:r>
            <a:r>
              <a:rPr lang="en-US" dirty="0" err="1" smtClean="0"/>
              <a:t>Hh</a:t>
            </a:r>
            <a:r>
              <a:rPr lang="en-US" dirty="0" smtClean="0"/>
              <a:t> Ii </a:t>
            </a:r>
            <a:r>
              <a:rPr lang="en-US" dirty="0" err="1" smtClean="0"/>
              <a:t>Jj</a:t>
            </a:r>
            <a:r>
              <a:rPr lang="en-US" dirty="0" smtClean="0"/>
              <a:t> </a:t>
            </a:r>
            <a:r>
              <a:rPr lang="en-US" dirty="0" err="1" smtClean="0"/>
              <a:t>Kk</a:t>
            </a:r>
            <a:r>
              <a:rPr lang="en-US" dirty="0" smtClean="0"/>
              <a:t> </a:t>
            </a:r>
            <a:r>
              <a:rPr lang="en-US" dirty="0" err="1" smtClean="0"/>
              <a:t>Ll</a:t>
            </a:r>
            <a:r>
              <a:rPr lang="en-US" dirty="0" smtClean="0"/>
              <a:t> </a:t>
            </a:r>
          </a:p>
          <a:p>
            <a:r>
              <a:rPr lang="en-US" dirty="0" smtClean="0"/>
              <a:t>Mm </a:t>
            </a:r>
            <a:r>
              <a:rPr lang="en-US" dirty="0" err="1" smtClean="0"/>
              <a:t>Nn</a:t>
            </a:r>
            <a:r>
              <a:rPr lang="en-US" dirty="0" smtClean="0"/>
              <a:t> </a:t>
            </a:r>
            <a:r>
              <a:rPr lang="en-US" dirty="0" err="1" smtClean="0"/>
              <a:t>Oo</a:t>
            </a:r>
            <a:r>
              <a:rPr lang="en-US" dirty="0" smtClean="0"/>
              <a:t> Pp </a:t>
            </a:r>
            <a:r>
              <a:rPr lang="en-US" dirty="0" err="1" smtClean="0"/>
              <a:t>Qq</a:t>
            </a:r>
            <a:r>
              <a:rPr lang="en-US" dirty="0" smtClean="0"/>
              <a:t> </a:t>
            </a:r>
          </a:p>
          <a:p>
            <a:r>
              <a:rPr lang="en-US" dirty="0" err="1" smtClean="0"/>
              <a:t>Rr</a:t>
            </a:r>
            <a:r>
              <a:rPr lang="en-US" dirty="0" smtClean="0"/>
              <a:t> Ss </a:t>
            </a:r>
            <a:r>
              <a:rPr lang="en-US" dirty="0" err="1" smtClean="0"/>
              <a:t>Tt</a:t>
            </a:r>
            <a:r>
              <a:rPr lang="en-US" dirty="0" smtClean="0"/>
              <a:t> </a:t>
            </a:r>
            <a:r>
              <a:rPr lang="en-US" dirty="0" err="1" smtClean="0"/>
              <a:t>Uu</a:t>
            </a:r>
            <a:r>
              <a:rPr lang="en-US" dirty="0" smtClean="0"/>
              <a:t> Vv </a:t>
            </a:r>
            <a:r>
              <a:rPr lang="en-US" dirty="0" err="1" smtClean="0"/>
              <a:t>Ww</a:t>
            </a:r>
            <a:endParaRPr lang="en-US" dirty="0" smtClean="0"/>
          </a:p>
          <a:p>
            <a:r>
              <a:rPr lang="en-US" dirty="0" smtClean="0"/>
              <a:t>Xx </a:t>
            </a:r>
            <a:r>
              <a:rPr lang="en-US" dirty="0" err="1" smtClean="0"/>
              <a:t>Yy</a:t>
            </a:r>
            <a:r>
              <a:rPr lang="en-US" dirty="0" smtClean="0"/>
              <a:t> </a:t>
            </a:r>
            <a:r>
              <a:rPr lang="en-US" dirty="0" err="1" smtClean="0"/>
              <a:t>Zz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2</TotalTime>
  <Words>48</Words>
  <Application>Microsoft Office PowerPoint</Application>
  <PresentationFormat>On-screen Show (4:3)</PresentationFormat>
  <Paragraphs>26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Opulent</vt:lpstr>
      <vt:lpstr>Mataeya Dixon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Mataeya Dixon</dc:title>
  <dc:creator>owner</dc:creator>
  <cp:lastModifiedBy>owner</cp:lastModifiedBy>
  <cp:revision>1</cp:revision>
  <dcterms:created xsi:type="dcterms:W3CDTF">2010-07-23T06:04:07Z</dcterms:created>
  <dcterms:modified xsi:type="dcterms:W3CDTF">2010-07-23T06:07:02Z</dcterms:modified>
</cp:coreProperties>
</file>

<file path=docProps/thumbnail.jpeg>
</file>