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024A027-DD23-4195-95A1-50C3C7D12094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46B93C-A016-42C9-BB9E-8A87C785B8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choctaw</a:t>
            </a:r>
            <a:r>
              <a:rPr lang="en-US" dirty="0" smtClean="0"/>
              <a:t> color words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TOLHBI IS WHITE.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The eggs are </a:t>
            </a:r>
            <a:r>
              <a:rPr lang="en-US" dirty="0" err="1" smtClean="0">
                <a:solidFill>
                  <a:schemeClr val="bg1"/>
                </a:solidFill>
              </a:rPr>
              <a:t>tolhbi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Eggs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3657600"/>
            <a:ext cx="2755900" cy="203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HOMAKBI IS PINK.</a:t>
            </a:r>
            <a:b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The cake is 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homakbi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Content Placeholder 3" descr="Cake_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3810000"/>
            <a:ext cx="2857500" cy="2273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YOSHOMALI IS BROWN.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potato is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Yoshomali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Potato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2667000"/>
            <a:ext cx="31115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OKCHAMALI IS GREEN.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The peas are </a:t>
            </a:r>
            <a:r>
              <a:rPr lang="en-US" dirty="0" err="1" smtClean="0">
                <a:solidFill>
                  <a:srgbClr val="00B050"/>
                </a:solidFill>
              </a:rPr>
              <a:t>okchamali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Content Placeholder 3" descr="Peapod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2438400"/>
            <a:ext cx="1943100" cy="317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OKCHAKALBI IS PURPLE.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The grapes are </a:t>
            </a:r>
            <a:r>
              <a:rPr lang="en-US" dirty="0" err="1" smtClean="0">
                <a:solidFill>
                  <a:schemeClr val="tx2"/>
                </a:solidFill>
              </a:rPr>
              <a:t>okchakalbi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 descr="Grapes_-_Cartoon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743200"/>
            <a:ext cx="3175000" cy="215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OKCHAKKO IS BLUE.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The dessert glass is </a:t>
            </a:r>
            <a:r>
              <a:rPr lang="en-US" dirty="0" err="1" smtClean="0">
                <a:solidFill>
                  <a:srgbClr val="0070C0"/>
                </a:solidFill>
              </a:rPr>
              <a:t>okchakko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Milkshak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971800"/>
            <a:ext cx="11557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HOMMA IS RED.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tomato is </a:t>
            </a:r>
            <a:r>
              <a:rPr lang="en-US" dirty="0" err="1" smtClean="0">
                <a:solidFill>
                  <a:srgbClr val="FF0000"/>
                </a:solidFill>
              </a:rPr>
              <a:t>homma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Tomato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3276600"/>
            <a:ext cx="2997200" cy="246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LAKNA IS YELLOW.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The banana is </a:t>
            </a:r>
            <a:r>
              <a:rPr lang="en-US" dirty="0" err="1" smtClean="0">
                <a:solidFill>
                  <a:srgbClr val="FFFF00"/>
                </a:solidFill>
              </a:rPr>
              <a:t>Lakna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Banan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895600"/>
            <a:ext cx="2171700" cy="317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LAKNA HATA IS ORANGE.</a:t>
            </a:r>
            <a:br>
              <a:rPr lang="en-US" dirty="0" smtClean="0">
                <a:solidFill>
                  <a:schemeClr val="accent6"/>
                </a:solidFill>
              </a:rPr>
            </a:br>
            <a:r>
              <a:rPr lang="en-US" dirty="0" smtClean="0">
                <a:solidFill>
                  <a:schemeClr val="accent6"/>
                </a:solidFill>
              </a:rPr>
              <a:t>The carrot is </a:t>
            </a:r>
            <a:r>
              <a:rPr lang="en-US" dirty="0" err="1" smtClean="0">
                <a:solidFill>
                  <a:schemeClr val="accent6"/>
                </a:solidFill>
              </a:rPr>
              <a:t>lakna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hata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 descr="Carrot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3352800"/>
            <a:ext cx="1206500" cy="2882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LOSA IS BLACK.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coffee is </a:t>
            </a:r>
            <a:r>
              <a:rPr lang="en-US" dirty="0" err="1" smtClean="0">
                <a:solidFill>
                  <a:schemeClr val="tx1"/>
                </a:solidFill>
              </a:rPr>
              <a:t>losa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Coffee_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3200400"/>
            <a:ext cx="3403600" cy="2755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47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Introduction to choctaw color words presentation</vt:lpstr>
      <vt:lpstr>YOSHOMALI IS BROWN. The potato is Yoshomali. </vt:lpstr>
      <vt:lpstr>OKCHAMALI IS GREEN. The peas are okchamali.</vt:lpstr>
      <vt:lpstr>OKCHAKALBI IS PURPLE. The grapes are okchakalbi.</vt:lpstr>
      <vt:lpstr>OKCHAKKO IS BLUE. The dessert glass is okchakko.</vt:lpstr>
      <vt:lpstr>HOMMA IS RED. The tomato is homma.</vt:lpstr>
      <vt:lpstr>LAKNA IS YELLOW. The banana is Lakna.</vt:lpstr>
      <vt:lpstr>LAKNA HATA IS ORANGE. The carrot is lakna hata.</vt:lpstr>
      <vt:lpstr>LOSA IS BLACK. The coffee is losa.</vt:lpstr>
      <vt:lpstr>TOLHBI IS WHITE. The eggs are tolhbi.</vt:lpstr>
      <vt:lpstr>HOMAKBI IS PINK. The cake is homakbi.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CHOCTAW COLOR WORDS  PRESENTATION</dc:title>
  <dc:creator>owner</dc:creator>
  <cp:lastModifiedBy>owner</cp:lastModifiedBy>
  <cp:revision>6</cp:revision>
  <dcterms:created xsi:type="dcterms:W3CDTF">2010-07-22T22:26:51Z</dcterms:created>
  <dcterms:modified xsi:type="dcterms:W3CDTF">2010-07-22T23:19:45Z</dcterms:modified>
</cp:coreProperties>
</file>