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2065-4CE8-4FC4-8033-4DC0905483F4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DA4E-21E3-4E31-89AC-402120F2A3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2065-4CE8-4FC4-8033-4DC0905483F4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DA4E-21E3-4E31-89AC-402120F2A3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2065-4CE8-4FC4-8033-4DC0905483F4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DA4E-21E3-4E31-89AC-402120F2A3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2065-4CE8-4FC4-8033-4DC0905483F4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DA4E-21E3-4E31-89AC-402120F2A3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2065-4CE8-4FC4-8033-4DC0905483F4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DA4E-21E3-4E31-89AC-402120F2A3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2065-4CE8-4FC4-8033-4DC0905483F4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DA4E-21E3-4E31-89AC-402120F2A3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2065-4CE8-4FC4-8033-4DC0905483F4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DA4E-21E3-4E31-89AC-402120F2A3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2065-4CE8-4FC4-8033-4DC0905483F4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DA4E-21E3-4E31-89AC-402120F2A3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2065-4CE8-4FC4-8033-4DC0905483F4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DA4E-21E3-4E31-89AC-402120F2A3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2065-4CE8-4FC4-8033-4DC0905483F4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DA4E-21E3-4E31-89AC-402120F2A3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2065-4CE8-4FC4-8033-4DC0905483F4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DDA4E-21E3-4E31-89AC-402120F2A3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B2065-4CE8-4FC4-8033-4DC0905483F4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DDA4E-21E3-4E31-89AC-402120F2A39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Elona</a:t>
            </a:r>
            <a:r>
              <a:rPr lang="en-US" dirty="0" smtClean="0"/>
              <a:t> Clemons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1234567891011121314151617181920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AaBbCcDdEeFfGgHhIiJjKkLlMmNnOoPpQqRrSsTtUuVvWwXxYyZz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Elona Clemons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Elona Clemons</dc:title>
  <dc:creator>owner</dc:creator>
  <cp:lastModifiedBy>owner</cp:lastModifiedBy>
  <cp:revision>1</cp:revision>
  <dcterms:created xsi:type="dcterms:W3CDTF">2010-07-23T06:01:42Z</dcterms:created>
  <dcterms:modified xsi:type="dcterms:W3CDTF">2010-07-23T06:03:57Z</dcterms:modified>
</cp:coreProperties>
</file>