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366F7FD-1004-43CD-B3AD-48C8247CEBE9}" type="datetimeFigureOut">
              <a:rPr lang="en-US" smtClean="0"/>
              <a:t>7/22/2010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B0BCB73-1CF9-46D9-8DEC-8346E5F329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Chata</a:t>
            </a:r>
            <a:r>
              <a:rPr lang="en-US" dirty="0" smtClean="0"/>
              <a:t> Color Words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Pre-K</a:t>
            </a:r>
          </a:p>
          <a:p>
            <a:r>
              <a:rPr lang="en-US" dirty="0" smtClean="0"/>
              <a:t>Choctaw Color Words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What is the </a:t>
            </a:r>
            <a:r>
              <a:rPr lang="en-US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chata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word for pink?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homakbi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homma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err="1" smtClean="0"/>
              <a:t>lakna</a:t>
            </a:r>
            <a:r>
              <a:rPr lang="en-US" dirty="0" smtClean="0"/>
              <a:t> </a:t>
            </a:r>
            <a:r>
              <a:rPr lang="en-US" dirty="0" err="1" smtClean="0"/>
              <a:t>hata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tolhbi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What is the </a:t>
            </a:r>
            <a:r>
              <a:rPr lang="en-US" dirty="0" err="1" smtClean="0">
                <a:solidFill>
                  <a:srgbClr val="00B050"/>
                </a:solidFill>
              </a:rPr>
              <a:t>english</a:t>
            </a:r>
            <a:r>
              <a:rPr lang="en-US" dirty="0" smtClean="0">
                <a:solidFill>
                  <a:srgbClr val="00B050"/>
                </a:solidFill>
              </a:rPr>
              <a:t> word for </a:t>
            </a:r>
            <a:r>
              <a:rPr lang="en-US" dirty="0" err="1" smtClean="0">
                <a:solidFill>
                  <a:srgbClr val="00B050"/>
                </a:solidFill>
              </a:rPr>
              <a:t>okchamali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green</a:t>
            </a:r>
          </a:p>
          <a:p>
            <a:r>
              <a:rPr lang="en-US" dirty="0" smtClean="0"/>
              <a:t>B. blue</a:t>
            </a:r>
          </a:p>
          <a:p>
            <a:r>
              <a:rPr lang="en-US" dirty="0" smtClean="0"/>
              <a:t>C. purple</a:t>
            </a:r>
          </a:p>
          <a:p>
            <a:r>
              <a:rPr lang="en-US" dirty="0" smtClean="0"/>
              <a:t>D. black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A-HOMMA IS RED</a:t>
            </a:r>
          </a:p>
          <a:p>
            <a:r>
              <a:rPr lang="en-US" dirty="0" smtClean="0"/>
              <a:t>2. D-BLUE IS OKCHAKKO</a:t>
            </a:r>
          </a:p>
          <a:p>
            <a:r>
              <a:rPr lang="en-US" dirty="0" smtClean="0"/>
              <a:t>3. C-TOLHBI IS WHITE</a:t>
            </a:r>
          </a:p>
          <a:p>
            <a:r>
              <a:rPr lang="en-US" dirty="0" smtClean="0"/>
              <a:t>4. A-BROWN IS BROWN</a:t>
            </a:r>
          </a:p>
          <a:p>
            <a:r>
              <a:rPr lang="en-US" dirty="0" smtClean="0"/>
              <a:t>5. B-OKCHAKALBI IS PURPLE</a:t>
            </a:r>
          </a:p>
          <a:p>
            <a:r>
              <a:rPr lang="en-US" dirty="0" smtClean="0"/>
              <a:t>6. A-BLACK IS LOSA</a:t>
            </a:r>
          </a:p>
          <a:p>
            <a:r>
              <a:rPr lang="en-US" dirty="0" smtClean="0"/>
              <a:t>7. C-LAKNA IS YELLOW</a:t>
            </a:r>
          </a:p>
          <a:p>
            <a:r>
              <a:rPr lang="en-US" dirty="0" smtClean="0"/>
              <a:t>8. A-ORANGE IS LAKNA HATA</a:t>
            </a:r>
          </a:p>
          <a:p>
            <a:r>
              <a:rPr lang="en-US" dirty="0" smtClean="0"/>
              <a:t>9. A-HOMAKI IS PINK</a:t>
            </a:r>
          </a:p>
          <a:p>
            <a:r>
              <a:rPr lang="en-US" dirty="0" smtClean="0"/>
              <a:t>10. A-GREEN IS GREEN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What is the </a:t>
            </a:r>
            <a:r>
              <a:rPr lang="en-US" dirty="0" err="1" smtClean="0">
                <a:solidFill>
                  <a:srgbClr val="C00000"/>
                </a:solidFill>
              </a:rPr>
              <a:t>choctaw</a:t>
            </a:r>
            <a:r>
              <a:rPr lang="en-US" dirty="0" smtClean="0">
                <a:solidFill>
                  <a:srgbClr val="C00000"/>
                </a:solidFill>
              </a:rPr>
              <a:t> word for red?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homma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okchamali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err="1" smtClean="0"/>
              <a:t>okchakalbi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lakna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What is the </a:t>
            </a:r>
            <a:r>
              <a:rPr lang="en-US" dirty="0" err="1" smtClean="0">
                <a:solidFill>
                  <a:srgbClr val="0070C0"/>
                </a:solidFill>
              </a:rPr>
              <a:t>english</a:t>
            </a:r>
            <a:r>
              <a:rPr lang="en-US" dirty="0" smtClean="0">
                <a:solidFill>
                  <a:srgbClr val="0070C0"/>
                </a:solidFill>
              </a:rPr>
              <a:t> word for </a:t>
            </a:r>
            <a:r>
              <a:rPr lang="en-US" dirty="0" err="1" smtClean="0">
                <a:solidFill>
                  <a:srgbClr val="0070C0"/>
                </a:solidFill>
              </a:rPr>
              <a:t>okchakko</a:t>
            </a:r>
            <a:r>
              <a:rPr lang="en-US" dirty="0" smtClean="0">
                <a:solidFill>
                  <a:srgbClr val="0070C0"/>
                </a:solidFill>
              </a:rPr>
              <a:t>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red</a:t>
            </a:r>
          </a:p>
          <a:p>
            <a:r>
              <a:rPr lang="en-US" dirty="0" smtClean="0"/>
              <a:t>B. yellow</a:t>
            </a:r>
          </a:p>
          <a:p>
            <a:r>
              <a:rPr lang="en-US" dirty="0" smtClean="0"/>
              <a:t>C. purple</a:t>
            </a:r>
          </a:p>
          <a:p>
            <a:r>
              <a:rPr lang="en-US" dirty="0" smtClean="0"/>
              <a:t>D. blue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is the </a:t>
            </a:r>
            <a:r>
              <a:rPr lang="en-US" dirty="0" err="1" smtClean="0">
                <a:solidFill>
                  <a:schemeClr val="bg1"/>
                </a:solidFill>
              </a:rPr>
              <a:t>choctaw</a:t>
            </a:r>
            <a:r>
              <a:rPr lang="en-US" dirty="0" smtClean="0">
                <a:solidFill>
                  <a:schemeClr val="bg1"/>
                </a:solidFill>
              </a:rPr>
              <a:t> word for white?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lakna</a:t>
            </a:r>
            <a:r>
              <a:rPr lang="en-US" dirty="0" smtClean="0"/>
              <a:t> </a:t>
            </a:r>
            <a:r>
              <a:rPr lang="en-US" dirty="0" err="1" smtClean="0"/>
              <a:t>hata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homma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err="1" smtClean="0"/>
              <a:t>tolhbi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losa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What is the 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english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word for 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yoshomali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brown</a:t>
            </a:r>
          </a:p>
          <a:p>
            <a:r>
              <a:rPr lang="en-US" dirty="0" smtClean="0"/>
              <a:t>B. yellow</a:t>
            </a:r>
          </a:p>
          <a:p>
            <a:r>
              <a:rPr lang="en-US" dirty="0" smtClean="0"/>
              <a:t>C. red</a:t>
            </a:r>
          </a:p>
          <a:p>
            <a:r>
              <a:rPr lang="en-US" dirty="0" smtClean="0"/>
              <a:t>D. blue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What is the </a:t>
            </a:r>
            <a:r>
              <a:rPr lang="en-US" dirty="0" err="1" smtClean="0">
                <a:solidFill>
                  <a:srgbClr val="7030A0"/>
                </a:solidFill>
              </a:rPr>
              <a:t>choctaw</a:t>
            </a:r>
            <a:r>
              <a:rPr lang="en-US" dirty="0" smtClean="0">
                <a:solidFill>
                  <a:srgbClr val="7030A0"/>
                </a:solidFill>
              </a:rPr>
              <a:t> word for purple?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okchakko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okchakalbi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err="1" smtClean="0"/>
              <a:t>okchamali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lakna</a:t>
            </a:r>
            <a:r>
              <a:rPr lang="en-US" dirty="0" smtClean="0"/>
              <a:t> </a:t>
            </a:r>
            <a:r>
              <a:rPr lang="en-US" dirty="0" err="1" smtClean="0"/>
              <a:t>hata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What is the </a:t>
            </a:r>
            <a:r>
              <a:rPr lang="en-US" dirty="0" err="1" smtClean="0">
                <a:solidFill>
                  <a:schemeClr val="tx1"/>
                </a:solidFill>
              </a:rPr>
              <a:t>english</a:t>
            </a:r>
            <a:r>
              <a:rPr lang="en-US" dirty="0" smtClean="0">
                <a:solidFill>
                  <a:schemeClr val="tx1"/>
                </a:solidFill>
              </a:rPr>
              <a:t> word for </a:t>
            </a:r>
            <a:r>
              <a:rPr lang="en-US" dirty="0" err="1" smtClean="0">
                <a:solidFill>
                  <a:schemeClr val="tx1"/>
                </a:solidFill>
              </a:rPr>
              <a:t>losa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black</a:t>
            </a:r>
          </a:p>
          <a:p>
            <a:r>
              <a:rPr lang="en-US" dirty="0" smtClean="0"/>
              <a:t>B. brown</a:t>
            </a:r>
          </a:p>
          <a:p>
            <a:r>
              <a:rPr lang="en-US" dirty="0" smtClean="0"/>
              <a:t>B. blue</a:t>
            </a:r>
          </a:p>
          <a:p>
            <a:r>
              <a:rPr lang="en-US" dirty="0" smtClean="0"/>
              <a:t>C. white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What is the </a:t>
            </a:r>
            <a:r>
              <a:rPr lang="en-US" dirty="0" err="1" smtClean="0">
                <a:solidFill>
                  <a:srgbClr val="FFFF00"/>
                </a:solidFill>
              </a:rPr>
              <a:t>chata</a:t>
            </a:r>
            <a:r>
              <a:rPr lang="en-US" dirty="0" smtClean="0">
                <a:solidFill>
                  <a:srgbClr val="FFFF00"/>
                </a:solidFill>
              </a:rPr>
              <a:t> word for yellow?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lakna</a:t>
            </a:r>
            <a:r>
              <a:rPr lang="en-US" dirty="0" smtClean="0"/>
              <a:t> </a:t>
            </a:r>
            <a:r>
              <a:rPr lang="en-US" dirty="0" err="1" smtClean="0"/>
              <a:t>hata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okchamli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err="1" smtClean="0"/>
              <a:t>lakna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homma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What is the </a:t>
            </a:r>
            <a:r>
              <a:rPr lang="en-US" dirty="0" err="1" smtClean="0">
                <a:solidFill>
                  <a:schemeClr val="accent6"/>
                </a:solidFill>
              </a:rPr>
              <a:t>english</a:t>
            </a:r>
            <a:r>
              <a:rPr lang="en-US" dirty="0" smtClean="0">
                <a:solidFill>
                  <a:schemeClr val="accent6"/>
                </a:solidFill>
              </a:rPr>
              <a:t> word for </a:t>
            </a:r>
            <a:r>
              <a:rPr lang="en-US" dirty="0" err="1" smtClean="0">
                <a:solidFill>
                  <a:schemeClr val="accent6"/>
                </a:solidFill>
              </a:rPr>
              <a:t>lakna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err="1" smtClean="0">
                <a:solidFill>
                  <a:schemeClr val="accent6"/>
                </a:solidFill>
              </a:rPr>
              <a:t>hata</a:t>
            </a:r>
            <a:r>
              <a:rPr lang="en-US" dirty="0" smtClean="0">
                <a:solidFill>
                  <a:schemeClr val="accent6"/>
                </a:solidFill>
              </a:rPr>
              <a:t>?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orange</a:t>
            </a:r>
          </a:p>
          <a:p>
            <a:r>
              <a:rPr lang="en-US" dirty="0" smtClean="0"/>
              <a:t>B. yellow</a:t>
            </a:r>
          </a:p>
          <a:p>
            <a:r>
              <a:rPr lang="en-US" dirty="0" smtClean="0"/>
              <a:t>C. blue</a:t>
            </a:r>
          </a:p>
          <a:p>
            <a:r>
              <a:rPr lang="en-US" dirty="0" smtClean="0"/>
              <a:t>D. pink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</TotalTime>
  <Words>265</Words>
  <Application>Microsoft Office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Chata Color Words Quiz</vt:lpstr>
      <vt:lpstr>What is the choctaw word for red?</vt:lpstr>
      <vt:lpstr>What is the english word for okchakko?</vt:lpstr>
      <vt:lpstr>What is the choctaw word for white?</vt:lpstr>
      <vt:lpstr>What is the english word for yoshomali?</vt:lpstr>
      <vt:lpstr>What is the choctaw word for purple?</vt:lpstr>
      <vt:lpstr>What is the english word for losa?</vt:lpstr>
      <vt:lpstr>What is the chata word for yellow?</vt:lpstr>
      <vt:lpstr>What is the english word for lakna hata?</vt:lpstr>
      <vt:lpstr>What is the chata word for pink?</vt:lpstr>
      <vt:lpstr>What is the english word for okchamali?</vt:lpstr>
      <vt:lpstr>Answers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Chata Color Words Quiz</dc:title>
  <dc:creator>owner</dc:creator>
  <cp:lastModifiedBy>owner</cp:lastModifiedBy>
  <cp:revision>4</cp:revision>
  <dcterms:created xsi:type="dcterms:W3CDTF">2010-07-22T21:52:21Z</dcterms:created>
  <dcterms:modified xsi:type="dcterms:W3CDTF">2010-07-22T22:26:25Z</dcterms:modified>
</cp:coreProperties>
</file>